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media/image2.png" ContentType="image/png"/>
  <Override PartName="/ppt/media/image1.png" ContentType="image/png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292120" y="1768680"/>
            <a:ext cx="5495040" cy="43844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fr-FR" sz="4400">
                <a:latin typeface="Arial"/>
              </a:rPr>
              <a:t>Cliquez pour éditer le format du texte-titre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fr-FR" sz="3200">
                <a:latin typeface="Arial"/>
              </a:rPr>
              <a:t>Cliquez pour éditer le format du plan de texte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fr-FR" sz="2800">
                <a:latin typeface="Arial"/>
              </a:rPr>
              <a:t>Second niveau de plan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fr-FR" sz="2400">
                <a:latin typeface="Arial"/>
              </a:rPr>
              <a:t>Troisième niveau de plan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fr-FR" sz="2000">
                <a:latin typeface="Arial"/>
              </a:rPr>
              <a:t>Quatrième niveau de plan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fr-FR" sz="2000">
                <a:latin typeface="Arial"/>
              </a:rPr>
              <a:t>Cinquième niveau de plan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fr-FR" sz="2000">
                <a:latin typeface="Arial"/>
              </a:rPr>
              <a:t>Sixième niveau de plan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fr-FR" sz="2000">
                <a:latin typeface="Arial"/>
              </a:rPr>
              <a:t>Septième niveau de plan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lang="fr-FR" sz="1400">
                <a:latin typeface="Times New Roman"/>
              </a:rPr>
              <a:t>&lt;date/heure&gt;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fr-FR" sz="1400">
                <a:latin typeface="Times New Roman"/>
              </a:rPr>
              <a:t>&lt;pied de page&gt;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0CED7194-B1C1-42B7-9E21-301F5C89E666}" type="slidenum">
              <a:rPr lang="fr-FR" sz="1400">
                <a:latin typeface="Times New Roman"/>
              </a:rPr>
              <a:t>&lt;numéro&gt;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lang="fr-FR" sz="4400">
                <a:latin typeface="Arial"/>
              </a:rPr>
              <a:t>Fichier exemple : document Powerpoint 2007</a:t>
            </a:r>
            <a:endParaRPr/>
          </a:p>
        </p:txBody>
      </p:sp>
      <p:sp>
        <p:nvSpPr>
          <p:cNvPr id="40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Application>LibreOffice/4.4.5.2$Windows_x86 LibreOffice_project/a22f674fd25a3b6f45bdebf25400ed2adff0ff99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2015-09-07T22:34:04Z</dcterms:created>
  <dc:language>fr-FR</dc:language>
  <dcterms:modified xsi:type="dcterms:W3CDTF">2015-09-07T22:38:24Z</dcterms:modified>
  <cp:revision>3</cp:revision>
</cp:coreProperties>
</file>