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_rels/presentation.xml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media/image2.png" ContentType="image/png"/>
  <Override PartName="/ppt/media/image1.png" ContentType="image/png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_rels/slideLayout8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presentation.xml" ContentType="application/vnd.openxmlformats-officedocument.presentationml.presentation.main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pic>
        <p:nvPicPr>
          <p:cNvPr id="37" name="" descr=""/>
          <p:cNvPicPr/>
          <p:nvPr/>
        </p:nvPicPr>
        <p:blipFill>
          <a:blip r:embed="rId2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  <p:pic>
        <p:nvPicPr>
          <p:cNvPr id="38" name="" descr=""/>
          <p:cNvPicPr/>
          <p:nvPr/>
        </p:nvPicPr>
        <p:blipFill>
          <a:blip r:embed="rId3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/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/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lang="fr-FR" sz="4400">
                <a:latin typeface="Arial"/>
              </a:rPr>
              <a:t>Cliquez pour éditer le format du texte-titre</a:t>
            </a:r>
            <a:endParaRPr/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>
              <a:buSzPct val="45000"/>
              <a:buFont typeface="StarSymbol"/>
              <a:buChar char=""/>
            </a:pPr>
            <a:r>
              <a:rPr lang="fr-FR" sz="3200">
                <a:latin typeface="Arial"/>
              </a:rPr>
              <a:t>Cliquez pour éditer le format du plan de texte</a:t>
            </a:r>
            <a:endParaRPr/>
          </a:p>
          <a:p>
            <a:pPr lvl="1">
              <a:buSzPct val="75000"/>
              <a:buFont typeface="StarSymbol"/>
              <a:buChar char=""/>
            </a:pPr>
            <a:r>
              <a:rPr lang="fr-FR" sz="2800">
                <a:latin typeface="Arial"/>
              </a:rPr>
              <a:t>Second niveau de plan</a:t>
            </a:r>
            <a:endParaRPr/>
          </a:p>
          <a:p>
            <a:pPr lvl="2">
              <a:buSzPct val="45000"/>
              <a:buFont typeface="StarSymbol"/>
              <a:buChar char=""/>
            </a:pPr>
            <a:r>
              <a:rPr lang="fr-FR" sz="2400">
                <a:latin typeface="Arial"/>
              </a:rPr>
              <a:t>Troisième niveau de plan</a:t>
            </a:r>
            <a:endParaRPr/>
          </a:p>
          <a:p>
            <a:pPr lvl="3">
              <a:buSzPct val="75000"/>
              <a:buFont typeface="StarSymbol"/>
              <a:buChar char=""/>
            </a:pPr>
            <a:r>
              <a:rPr lang="fr-FR" sz="2000">
                <a:latin typeface="Arial"/>
              </a:rPr>
              <a:t>Quatrième niveau de plan</a:t>
            </a:r>
            <a:endParaRPr/>
          </a:p>
          <a:p>
            <a:pPr lvl="4">
              <a:buSzPct val="45000"/>
              <a:buFont typeface="StarSymbol"/>
              <a:buChar char=""/>
            </a:pPr>
            <a:r>
              <a:rPr lang="fr-FR" sz="2000">
                <a:latin typeface="Arial"/>
              </a:rPr>
              <a:t>Cinquième niveau de plan</a:t>
            </a:r>
            <a:endParaRPr/>
          </a:p>
          <a:p>
            <a:pPr lvl="5">
              <a:buSzPct val="45000"/>
              <a:buFont typeface="StarSymbol"/>
              <a:buChar char=""/>
            </a:pPr>
            <a:r>
              <a:rPr lang="fr-FR" sz="2000">
                <a:latin typeface="Arial"/>
              </a:rPr>
              <a:t>Sixième niveau de plan</a:t>
            </a:r>
            <a:endParaRPr/>
          </a:p>
          <a:p>
            <a:pPr lvl="6">
              <a:buSzPct val="45000"/>
              <a:buFont typeface="StarSymbol"/>
              <a:buChar char=""/>
            </a:pPr>
            <a:r>
              <a:rPr lang="fr-FR" sz="2000">
                <a:latin typeface="Arial"/>
              </a:rPr>
              <a:t>Septième niveau de plan</a:t>
            </a:r>
            <a:endParaRPr/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lang="fr-FR" sz="1400">
                <a:latin typeface="Times New Roman"/>
              </a:rPr>
              <a:t>&lt;date/heure&gt;</a:t>
            </a:r>
            <a:endParaRPr/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lang="fr-FR" sz="1400">
                <a:latin typeface="Times New Roman"/>
              </a:rPr>
              <a:t>&lt;pied de page&gt;</a:t>
            </a:r>
            <a:endParaRPr/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0CED7194-B1C1-42B7-9E21-301F5C89E666}" type="slidenum">
              <a:rPr lang="fr-FR" sz="1400">
                <a:latin typeface="Times New Roman"/>
              </a:rPr>
              <a:t>&lt;numéro&gt;</a:t>
            </a:fld>
            <a:endParaRPr/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r>
              <a:rPr lang="fr-FR" sz="4400">
                <a:latin typeface="Arial"/>
              </a:rPr>
              <a:t>Fichier exemple : document Powerpoint 2007</a:t>
            </a:r>
            <a:endParaRPr/>
          </a:p>
        </p:txBody>
      </p:sp>
      <p:sp>
        <p:nvSpPr>
          <p:cNvPr id="4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/>
          </a:p>
        </p:txBody>
      </p:sp>
    </p:spTree>
  </p:cSld>
  <p:timing>
    <p:tnLst>
      <p:par>
        <p:cTn id="1" dur="indefinite" restart="never" nodeType="tmRoot">
          <p:childTnLst>
            <p:seq>
              <p:cTn id="2" nodeType="mainSeq"/>
              <p:prevCondLst>
                <p:cond delay="0" evt="onPrev">
                  <p:tgtEl>
                    <p:sldTgt/>
                  </p:tgtEl>
                </p:cond>
              </p:prevCondLst>
              <p:nextCondLst>
                <p:cond delay="0" evt="onNext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otalTime>4</TotalTime>
  <Application>LibreOffice/4.4.5.2$Windows_x86 LibreOffice_project/a22f674fd25a3b6f45bdebf25400ed2adff0ff99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2015-09-07T22:34:04Z</dcterms:created>
  <dc:language>fr-FR</dc:language>
  <dcterms:modified xsi:type="dcterms:W3CDTF">2015-09-07T22:38:24Z</dcterms:modified>
  <cp:revision>3</cp:revision>
</cp:coreProperties>
</file>